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7559675" cy="1069149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000" y="1749826"/>
            <a:ext cx="5670000" cy="3722400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000" y="5615776"/>
            <a:ext cx="5670000" cy="2581424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6285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8220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0125" y="569250"/>
            <a:ext cx="1630125" cy="90609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50" y="569250"/>
            <a:ext cx="4795875" cy="90609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812" y="2665576"/>
            <a:ext cx="6520500" cy="444757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12" y="7155226"/>
            <a:ext cx="6520500" cy="2338874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6285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822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50" y="2846250"/>
            <a:ext cx="3213000" cy="67839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250" y="2846250"/>
            <a:ext cx="3213000" cy="67839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35" y="569250"/>
            <a:ext cx="6520500" cy="20666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35" y="2621026"/>
            <a:ext cx="3198234" cy="1284524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6285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8220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35" y="3905550"/>
            <a:ext cx="3198234" cy="57444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250" y="2621026"/>
            <a:ext cx="3213985" cy="1284524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6285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8220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250" y="3905550"/>
            <a:ext cx="3213985" cy="57444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35" y="712800"/>
            <a:ext cx="2438297" cy="249480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985" y="1539450"/>
            <a:ext cx="3827250" cy="759825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35" y="3207600"/>
            <a:ext cx="2438297" cy="5942476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6285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8220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35" y="712800"/>
            <a:ext cx="2438297" cy="249480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985" y="1539450"/>
            <a:ext cx="3827250" cy="7598250"/>
          </a:xfrm>
        </p:spPr>
        <p:txBody>
          <a:bodyPr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6285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8220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35" y="3207600"/>
            <a:ext cx="2438297" cy="5942476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6285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8220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50" y="569250"/>
            <a:ext cx="6520500" cy="20666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50" y="2846250"/>
            <a:ext cx="6520500" cy="6783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50" y="9909900"/>
            <a:ext cx="1701000" cy="56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250" y="9909900"/>
            <a:ext cx="2551500" cy="56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250" y="9909900"/>
            <a:ext cx="1701000" cy="56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6285" rtl="0" eaLnBrk="1" latinLnBrk="0" hangingPunct="1">
        <a:lnSpc>
          <a:spcPct val="90000"/>
        </a:lnSpc>
        <a:spcBef>
          <a:spcPct val="0"/>
        </a:spcBef>
        <a:buNone/>
        <a:defRPr sz="3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6285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527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310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628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822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520" y="316230"/>
            <a:ext cx="7112635" cy="10058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3995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6" name="Content Placeholder 5" descr="0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3995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4143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3995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3995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9230" y="305435"/>
            <a:ext cx="7181398" cy="1008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0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3995" y="305435"/>
            <a:ext cx="7131390" cy="1008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Microsoft YaHei</vt:lpstr>
      <vt:lpstr>Arial Unicode MS</vt:lpstr>
      <vt:lpstr>Calibri Light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User</cp:lastModifiedBy>
  <cp:revision>3</cp:revision>
  <dcterms:created xsi:type="dcterms:W3CDTF">2021-07-19T10:34:00Z</dcterms:created>
  <dcterms:modified xsi:type="dcterms:W3CDTF">2021-07-19T11:40:41Z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1033-11.2.0.9453</vt:lpwstr>
  </property>
</Properties>
</file>